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>
        <p:scale>
          <a:sx n="42" d="100"/>
          <a:sy n="42" d="100"/>
        </p:scale>
        <p:origin x="164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12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Информационное сообщение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Информация о факте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Информация о факте</a:t>
            </a:r>
          </a:p>
        </p:txBody>
      </p:sp>
      <p:sp>
        <p:nvSpPr>
          <p:cNvPr id="10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Авторство</a:t>
            </a:r>
          </a:p>
        </p:txBody>
      </p:sp>
      <p:sp>
        <p:nvSpPr>
          <p:cNvPr id="116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«Важная цитата»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Две медузы на розовом фоне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Две медузы соприкасаются на тёмно-синем фоне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Две медузы на синем фоне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Две медузы соприкасаются на тёмно-синем фоне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Две медузы соприкасаются на тёмно-синем фоне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Автор и дат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Автор и дата</a:t>
            </a:r>
          </a:p>
        </p:txBody>
      </p:sp>
      <p:sp>
        <p:nvSpPr>
          <p:cNvPr id="23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Заголовок презентации</a:t>
            </a:r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Две медузы на синем фоне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34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Подзаголовок слайда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Две медузы на розовом фоне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Заголовок слайда</a:t>
            </a:r>
          </a:p>
        </p:txBody>
      </p:sp>
      <p:sp>
        <p:nvSpPr>
          <p:cNvPr id="62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Подзаголовок слайда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6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Заголовок раздела</a:t>
            </a:r>
          </a:p>
        </p:txBody>
      </p:sp>
      <p:sp>
        <p:nvSpPr>
          <p:cNvPr id="7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слайда</a:t>
            </a:r>
          </a:p>
        </p:txBody>
      </p:sp>
      <p:sp>
        <p:nvSpPr>
          <p:cNvPr id="8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Темы повестки дня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Заголовок слайда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пункта на слайде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Плеер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Tower </a:t>
            </a:r>
            <a:r>
              <a:rPr lang="en-US" dirty="0" err="1"/>
              <a:t>Defence</a:t>
            </a:r>
            <a:endParaRPr dirty="0"/>
          </a:p>
        </p:txBody>
      </p:sp>
      <p:sp>
        <p:nvSpPr>
          <p:cNvPr id="152" name="Турсков Евгений Викторович"/>
          <p:cNvSpPr txBox="1">
            <a:spLocks noGrp="1"/>
          </p:cNvSpPr>
          <p:nvPr>
            <p:ph type="body" idx="21"/>
          </p:nvPr>
        </p:nvSpPr>
        <p:spPr>
          <a:xfrm>
            <a:off x="548640" y="11664951"/>
            <a:ext cx="7813040" cy="1523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defTabSz="437514">
              <a:defRPr sz="3391"/>
            </a:lvl1pPr>
          </a:lstStyle>
          <a:p>
            <a:pPr algn="l"/>
            <a:r>
              <a:rPr lang="en-US" dirty="0"/>
              <a:t> </a:t>
            </a:r>
            <a:r>
              <a:rPr lang="ru-RU" dirty="0" err="1"/>
              <a:t>Турсков</a:t>
            </a:r>
            <a:r>
              <a:rPr lang="ru-RU" dirty="0"/>
              <a:t> Евгений Викторович</a:t>
            </a:r>
          </a:p>
          <a:p>
            <a:pPr algn="l"/>
            <a:r>
              <a:rPr lang="en-US" dirty="0"/>
              <a:t> </a:t>
            </a:r>
            <a:r>
              <a:rPr lang="ru-RU" dirty="0"/>
              <a:t>Сенаторов Александр Николаевич</a:t>
            </a:r>
          </a:p>
          <a:p>
            <a:pPr algn="l"/>
            <a:r>
              <a:rPr lang="en-US" dirty="0"/>
              <a:t> </a:t>
            </a:r>
            <a:r>
              <a:rPr lang="ru-RU" dirty="0"/>
              <a:t>Ксенофонтов Николай Юрьевич</a:t>
            </a:r>
          </a:p>
        </p:txBody>
      </p:sp>
      <p:sp>
        <p:nvSpPr>
          <p:cNvPr id="153" name="Проект по Яндекс Лицею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980898"/>
            <a:ext cx="21844000" cy="2516454"/>
          </a:xfrm>
          <a:prstGeom prst="rect">
            <a:avLst/>
          </a:prstGeom>
        </p:spPr>
        <p:txBody>
          <a:bodyPr/>
          <a:lstStyle/>
          <a:p>
            <a:pPr>
              <a:defRPr sz="3500"/>
            </a:pPr>
            <a:r>
              <a:rPr dirty="0" err="1"/>
              <a:t>Проект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b="1" dirty="0" err="1">
                <a:solidFill>
                  <a:srgbClr val="FF0000"/>
                </a:solidFill>
              </a:rPr>
              <a:t>Я</a:t>
            </a:r>
            <a:r>
              <a:rPr dirty="0" err="1"/>
              <a:t>ндекс</a:t>
            </a:r>
            <a:r>
              <a:rPr dirty="0"/>
              <a:t> </a:t>
            </a:r>
            <a:r>
              <a:rPr dirty="0" err="1"/>
              <a:t>Лицею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F680F-6DF9-594B-B7CA-471DBDEECDCF}"/>
              </a:ext>
            </a:extLst>
          </p:cNvPr>
          <p:cNvSpPr txBox="1"/>
          <p:nvPr/>
        </p:nvSpPr>
        <p:spPr>
          <a:xfrm>
            <a:off x="548640" y="10860352"/>
            <a:ext cx="373179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Подготовили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rPr>
              <a:t>:</a:t>
            </a:r>
            <a:endParaRPr kumimoji="0" lang="ru-RU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Regular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Спасибо за внимание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Спасибо за внимание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Введе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Введение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Я решил разработать мини плеер, которым удобно будет пользоваться"/>
          <p:cNvSpPr txBox="1">
            <a:spLocks noGrp="1"/>
          </p:cNvSpPr>
          <p:nvPr>
            <p:ph type="body" sz="quarter" idx="1"/>
          </p:nvPr>
        </p:nvSpPr>
        <p:spPr>
          <a:xfrm>
            <a:off x="1270000" y="4998030"/>
            <a:ext cx="9652001" cy="3542312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Реализовать игру в жанре </a:t>
            </a:r>
            <a:r>
              <a:rPr lang="en-US" dirty="0" err="1"/>
              <a:t>TowerDefence</a:t>
            </a:r>
            <a:r>
              <a:rPr lang="en-US" dirty="0"/>
              <a:t> </a:t>
            </a:r>
            <a:r>
              <a:rPr lang="ru-RU" dirty="0"/>
              <a:t>на</a:t>
            </a:r>
            <a:r>
              <a:rPr lang="en-US" dirty="0"/>
              <a:t> </a:t>
            </a:r>
            <a:r>
              <a:rPr lang="en-US" dirty="0" err="1"/>
              <a:t>pygame</a:t>
            </a:r>
            <a:r>
              <a:rPr lang="ru-RU" dirty="0"/>
              <a:t> с добавление своих нововведений</a:t>
            </a:r>
            <a:endParaRPr dirty="0"/>
          </a:p>
        </p:txBody>
      </p:sp>
      <p:sp>
        <p:nvSpPr>
          <p:cNvPr id="159" name="Идея проекта"/>
          <p:cNvSpPr txBox="1">
            <a:spLocks noGrp="1"/>
          </p:cNvSpPr>
          <p:nvPr>
            <p:ph type="title"/>
          </p:nvPr>
        </p:nvSpPr>
        <p:spPr>
          <a:xfrm>
            <a:off x="1133060" y="1324563"/>
            <a:ext cx="9925880" cy="1557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Идея проекта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202244-AF98-3D44-92D2-8F5DF66D6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062" y="4998030"/>
            <a:ext cx="10261600" cy="4064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Описание реализ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Описание</a:t>
            </a:r>
            <a:r>
              <a:rPr dirty="0"/>
              <a:t> </a:t>
            </a:r>
            <a:r>
              <a:rPr dirty="0" err="1"/>
              <a:t>реализации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Использованные технологии(lib)"/>
          <p:cNvSpPr txBox="1">
            <a:spLocks noGrp="1"/>
          </p:cNvSpPr>
          <p:nvPr>
            <p:ph type="title"/>
          </p:nvPr>
        </p:nvSpPr>
        <p:spPr>
          <a:xfrm>
            <a:off x="598265" y="792774"/>
            <a:ext cx="21844001" cy="1557438"/>
          </a:xfrm>
          <a:prstGeom prst="rect">
            <a:avLst/>
          </a:prstGeom>
        </p:spPr>
        <p:txBody>
          <a:bodyPr/>
          <a:lstStyle/>
          <a:p>
            <a:r>
              <a:t>Использованные технологии(lib)</a:t>
            </a:r>
          </a:p>
        </p:txBody>
      </p:sp>
      <p:sp>
        <p:nvSpPr>
          <p:cNvPr id="164" name="Виджеты, окна и обложки (PyQT)…"/>
          <p:cNvSpPr txBox="1">
            <a:spLocks noGrp="1"/>
          </p:cNvSpPr>
          <p:nvPr>
            <p:ph type="body" sz="half" idx="1"/>
          </p:nvPr>
        </p:nvSpPr>
        <p:spPr>
          <a:xfrm>
            <a:off x="1457538" y="6104901"/>
            <a:ext cx="21844001" cy="352829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ru-RU" dirty="0"/>
              <a:t>Реализация игрового процесса и звуков игры </a:t>
            </a:r>
            <a:r>
              <a:rPr dirty="0"/>
              <a:t>(</a:t>
            </a:r>
            <a:r>
              <a:rPr dirty="0" err="1"/>
              <a:t>Py</a:t>
            </a:r>
            <a:r>
              <a:rPr lang="en-US" dirty="0" err="1"/>
              <a:t>game</a:t>
            </a:r>
            <a:r>
              <a:rPr dirty="0"/>
              <a:t>)</a:t>
            </a:r>
          </a:p>
          <a:p>
            <a:r>
              <a:rPr lang="ru-RU" dirty="0"/>
              <a:t>Создание анимированных меню и спрайтов </a:t>
            </a:r>
            <a:r>
              <a:rPr dirty="0"/>
              <a:t>(</a:t>
            </a:r>
            <a:r>
              <a:rPr lang="en-US" dirty="0"/>
              <a:t>cv2</a:t>
            </a:r>
            <a:r>
              <a:rPr dirty="0"/>
              <a:t>)</a:t>
            </a:r>
          </a:p>
          <a:p>
            <a:r>
              <a:rPr lang="ru-RU" dirty="0"/>
              <a:t>Хранение данных (</a:t>
            </a:r>
            <a:r>
              <a:rPr lang="en-US" dirty="0"/>
              <a:t>csv, txt</a:t>
            </a:r>
            <a:r>
              <a:rPr dirty="0"/>
              <a:t>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А также и другие</a:t>
            </a:r>
            <a:endParaRPr dirty="0"/>
          </a:p>
        </p:txBody>
      </p:sp>
      <p:pic>
        <p:nvPicPr>
          <p:cNvPr id="16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68691" y="7066608"/>
            <a:ext cx="505878" cy="505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46918" y="6119399"/>
            <a:ext cx="505878" cy="505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95507" y="7869048"/>
            <a:ext cx="608319" cy="608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14864" y="1063492"/>
            <a:ext cx="1016001" cy="10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Структура"/>
          <p:cNvSpPr txBox="1">
            <a:spLocks noGrp="1"/>
          </p:cNvSpPr>
          <p:nvPr>
            <p:ph type="title"/>
          </p:nvPr>
        </p:nvSpPr>
        <p:spPr>
          <a:xfrm>
            <a:off x="766820" y="470882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dirty="0" err="1"/>
              <a:t>Структура</a:t>
            </a:r>
            <a:endParaRPr dirty="0"/>
          </a:p>
        </p:txBody>
      </p:sp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06D0B912-F9DE-9348-B01D-3ACAB6077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20" y="3888517"/>
            <a:ext cx="17311615" cy="7173491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3442955D-C719-144C-8C8A-058279704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714720" y="5534703"/>
            <a:ext cx="5080000" cy="497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Заключение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Заключение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Возможности для доработки и развития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Возможности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доработки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развития</a:t>
            </a:r>
            <a:endParaRPr dirty="0"/>
          </a:p>
        </p:txBody>
      </p:sp>
      <p:sp>
        <p:nvSpPr>
          <p:cNvPr id="182" name="Взятие песен из интернета…"/>
          <p:cNvSpPr txBox="1">
            <a:spLocks noGrp="1"/>
          </p:cNvSpPr>
          <p:nvPr>
            <p:ph type="body" idx="1"/>
          </p:nvPr>
        </p:nvSpPr>
        <p:spPr>
          <a:xfrm>
            <a:off x="1270000" y="4267200"/>
            <a:ext cx="13482320" cy="362712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ru-RU" dirty="0"/>
              <a:t>Добавления бесконечного режима</a:t>
            </a:r>
          </a:p>
          <a:p>
            <a:r>
              <a:rPr lang="ru-RU" dirty="0"/>
              <a:t>Кроссплатформенность</a:t>
            </a:r>
          </a:p>
          <a:p>
            <a:r>
              <a:rPr lang="ru-RU" dirty="0"/>
              <a:t>Добавление особых способностей башен</a:t>
            </a:r>
          </a:p>
          <a:p>
            <a:r>
              <a:rPr lang="ru-RU" dirty="0"/>
              <a:t>Изменение игры за внутри игровую валюту</a:t>
            </a:r>
            <a:endParaRPr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D12DFC-4F56-0C40-9E1C-2B4AEF0FB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0720" y="10581223"/>
            <a:ext cx="2113280" cy="179628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BE197E-41B9-714C-B36A-C730E4E0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3544" y="10775152"/>
            <a:ext cx="1408430" cy="140843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7CA6B6-6AA8-1D47-8904-70A0E8289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10" y="11329888"/>
            <a:ext cx="1363980" cy="12990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754162-6C9F-8A45-A2A8-2A0B67675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652" y="10716054"/>
            <a:ext cx="2008505" cy="19128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83BD84-2145-8D4D-9F34-E60086525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218" y="10318224"/>
            <a:ext cx="2438400" cy="23222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69E7D2-39D3-6146-962A-1E9085A4E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019" y="9433197"/>
            <a:ext cx="3455099" cy="32905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Две медузы на розовом фоне" descr="Две медузы на розовом фоне"/>
          <p:cNvPicPr>
            <a:picLocks noGrp="1" noChangeAspect="1"/>
          </p:cNvPicPr>
          <p:nvPr>
            <p:ph type="pic" idx="21"/>
          </p:nvPr>
        </p:nvPicPr>
        <p:blipFill>
          <a:blip r:embed="rId2">
            <a:extLst/>
          </a:blip>
          <a:srcRect l="20333" r="20333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85" name="Я рад, что закончил написание проекта, но он имеет некоторые недостатки, например отсутствие перемотки при помощи ползунка, или даже баги. Поэтому есть к чему стремиться"/>
          <p:cNvSpPr txBox="1">
            <a:spLocks noGrp="1"/>
          </p:cNvSpPr>
          <p:nvPr>
            <p:ph type="body" sz="half" idx="1"/>
          </p:nvPr>
        </p:nvSpPr>
        <p:spPr>
          <a:xfrm>
            <a:off x="1270000" y="3474720"/>
            <a:ext cx="9652000" cy="688848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Была реализована классическая игра в жанре </a:t>
            </a:r>
            <a:r>
              <a:rPr lang="en-US" dirty="0">
                <a:solidFill>
                  <a:schemeClr val="tx1"/>
                </a:solidFill>
              </a:rPr>
              <a:t>Tower Defense,</a:t>
            </a:r>
            <a:r>
              <a:rPr lang="ru-RU" dirty="0">
                <a:solidFill>
                  <a:schemeClr val="tx1"/>
                </a:solidFill>
              </a:rPr>
              <a:t> мы воссоздали и добавили именно те функции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которые сами бы хотели видеть в игре подобного жанра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ru-RU" dirty="0">
                <a:solidFill>
                  <a:schemeClr val="tx1"/>
                </a:solidFill>
              </a:rPr>
              <a:t> Во  время работы над проектом мы улучшили свои навыки в работе с</a:t>
            </a:r>
            <a:r>
              <a:rPr lang="ru-RU" b="1" dirty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</a:rPr>
              <a:t>P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y</a:t>
            </a:r>
            <a:r>
              <a:rPr lang="en-US" b="1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G</a:t>
            </a:r>
            <a:r>
              <a:rPr lang="en-US" b="1" dirty="0" err="1">
                <a:solidFill>
                  <a:srgbClr val="7030A0"/>
                </a:solidFill>
              </a:rPr>
              <a:t>a</a:t>
            </a:r>
            <a:r>
              <a:rPr lang="en-US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m</a:t>
            </a:r>
            <a:r>
              <a:rPr lang="en-US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tx1"/>
                </a:solidFill>
              </a:rPr>
              <a:t> а также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научились работать в команде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6" name="Вывод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8799358" cy="15574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dirty="0"/>
              <a:t>Вывод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144</Words>
  <Application>Microsoft Macintosh PowerPoint</Application>
  <PresentationFormat>Произвольный</PresentationFormat>
  <Paragraphs>25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Avenir Next Demi Bold</vt:lpstr>
      <vt:lpstr>Avenir Next Medium</vt:lpstr>
      <vt:lpstr>Avenir Next Regular</vt:lpstr>
      <vt:lpstr>Helvetica Neue</vt:lpstr>
      <vt:lpstr>31_ColorGradientLight</vt:lpstr>
      <vt:lpstr>Tower Defence</vt:lpstr>
      <vt:lpstr>Введение</vt:lpstr>
      <vt:lpstr>Идея проекта</vt:lpstr>
      <vt:lpstr>Описание реализации</vt:lpstr>
      <vt:lpstr>Использованные технологии(lib)</vt:lpstr>
      <vt:lpstr> Структура</vt:lpstr>
      <vt:lpstr>Заключение</vt:lpstr>
      <vt:lpstr>Возможности для доработки и развития</vt:lpstr>
      <vt:lpstr>Вывод</vt:lpstr>
      <vt:lpstr>Презентация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Плеер</dc:title>
  <cp:lastModifiedBy>Евгений Турсков</cp:lastModifiedBy>
  <cp:revision>10</cp:revision>
  <dcterms:modified xsi:type="dcterms:W3CDTF">2022-01-22T12:10:21Z</dcterms:modified>
</cp:coreProperties>
</file>